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88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85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86" r:id="rId30"/>
    <p:sldId id="290" r:id="rId31"/>
    <p:sldId id="282" r:id="rId32"/>
    <p:sldId id="283" r:id="rId33"/>
    <p:sldId id="291" r:id="rId34"/>
    <p:sldId id="287" r:id="rId35"/>
    <p:sldId id="292" r:id="rId36"/>
    <p:sldId id="284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2" autoAdjust="0"/>
    <p:restoredTop sz="94660"/>
  </p:normalViewPr>
  <p:slideViewPr>
    <p:cSldViewPr>
      <p:cViewPr varScale="1"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Prostokąt zaokrąglony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Prostokąt zaokrąglony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rostokąt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Prostokąt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rostokąt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Prostokąt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571E-E00F-4ECC-9EC6-800E2D977FA1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18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3C2F8F-871C-487F-8EC8-A731E9C92B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FDC1-68DC-409A-A60E-83BB601945D0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30F9-5A27-428B-BEF8-C9848F2F87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71E5-E0E4-4A17-8F60-00C6AB2C6CAC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4B1B-8C18-4826-A9C4-86B10CD173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EB66-8C3C-4469-95B3-C0382388D9F0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1061-3F0E-498D-B707-31BD60B5D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62F1-C30B-4264-9BFE-FAFF02A0D368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54D3-42A5-4B26-910D-3F0E46978A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6E32-3679-4B22-8311-24F2DE9B9FFE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35EE-FF13-4C83-A965-8911810443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91066C-A9D1-4308-BA35-8BF6128CEC1B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8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5D6E31-A044-413A-A162-D082847BB9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3953F-D9F6-41F3-8A4B-52715F10E894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C78B4-0954-4BC3-9467-4BDBE36298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4233-2BD1-491D-9D30-6B95F9406263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4F02-7C01-4412-8E9A-9292E0C4C5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60C5-8262-4629-B0D8-347015143A96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C703-20A0-49DA-AAFE-FFAEF57A39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0270-8CE8-4114-8F73-F6811115F105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8F11-B526-48F0-A559-3F921AC1E1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rostokąt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rostokąt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4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588261E-1157-4856-8ACC-BF277277A174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D65FED-05B3-46B4-91AE-BCD7BC1CF8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85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pl-PL" dirty="0" smtClean="0"/>
              <a:t>Zaduszki Poetyckie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nauczyciel\Pulpit\radek_s\skanowani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30582"/>
            <a:ext cx="5508104" cy="3627418"/>
          </a:xfrm>
          <a:prstGeom prst="rect">
            <a:avLst/>
          </a:prstGeom>
          <a:noFill/>
        </p:spPr>
      </p:pic>
      <p:pic>
        <p:nvPicPr>
          <p:cNvPr id="1027" name="Picture 3" descr="C:\Documents and Settings\nauczyciel\Pulpit\teresa_foty\Teresa_4.jpg"/>
          <p:cNvPicPr>
            <a:picLocks noChangeAspect="1" noChangeArrowheads="1"/>
          </p:cNvPicPr>
          <p:nvPr/>
        </p:nvPicPr>
        <p:blipFill>
          <a:blip r:embed="rId3" cstate="print"/>
          <a:srcRect b="9580"/>
          <a:stretch>
            <a:fillRect/>
          </a:stretch>
        </p:blipFill>
        <p:spPr bwMode="auto">
          <a:xfrm>
            <a:off x="0" y="188640"/>
            <a:ext cx="5772719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611188" y="52292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Ks. Tomasz Bomba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1957-2015</a:t>
            </a:r>
            <a:endParaRPr lang="pl-PL" dirty="0" smtClean="0"/>
          </a:p>
        </p:txBody>
      </p:sp>
      <p:pic>
        <p:nvPicPr>
          <p:cNvPr id="14339" name="Picture 2" descr="F:\zaduszk_2016\Bomba_Tomasz_4\bomb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611188" y="765175"/>
            <a:ext cx="4032250" cy="2846388"/>
          </a:xfrm>
          <a:noFill/>
        </p:spPr>
      </p:pic>
      <p:pic>
        <p:nvPicPr>
          <p:cNvPr id="14340" name="Picture 3" descr="F:\zaduszk_2016\Bomba_Tomasz_4\bomba6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932363" y="1700213"/>
            <a:ext cx="3743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zaduszk_2016\Bomba_Tomasz_4\bomb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188913"/>
            <a:ext cx="4681538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F:\zaduszk_2016\Bomba_Tomasz_4\bomba8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580063" y="188913"/>
            <a:ext cx="31178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F:\zaduszk_2016\Bomba_Tomasz_4\bomba7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3698875"/>
            <a:ext cx="452596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Prostokąt 4"/>
          <p:cNvSpPr>
            <a:spLocks noChangeArrowheads="1"/>
          </p:cNvSpPr>
          <p:nvPr/>
        </p:nvSpPr>
        <p:spPr bwMode="auto">
          <a:xfrm>
            <a:off x="4572000" y="5103813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/>
              <a:t>Wikariusz Parafii św. Mikołaja                             w </a:t>
            </a:r>
            <a:r>
              <a:rPr lang="pl-PL" b="1" dirty="0" smtClean="0"/>
              <a:t>Grabowcu, pracował </a:t>
            </a:r>
            <a:r>
              <a:rPr lang="pl-PL" b="1" dirty="0"/>
              <a:t>w Szkole Podstawowej w Grabowcu </a:t>
            </a:r>
          </a:p>
          <a:p>
            <a:pPr algn="ctr"/>
            <a:r>
              <a:rPr lang="pl-PL" b="1" dirty="0"/>
              <a:t>w latach: 1996-2002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68313" y="5229225"/>
            <a:ext cx="8229600" cy="1628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Helena Ciszewska</a:t>
            </a:r>
            <a:br>
              <a:rPr lang="pl-PL" b="1" dirty="0" smtClean="0"/>
            </a:br>
            <a:r>
              <a:rPr lang="pl-PL" b="1" dirty="0" smtClean="0"/>
              <a:t>1948-2005 </a:t>
            </a:r>
            <a:br>
              <a:rPr lang="pl-PL" b="1" dirty="0" smtClean="0"/>
            </a:br>
            <a:r>
              <a:rPr lang="pl-PL" b="1" dirty="0" smtClean="0"/>
              <a:t>nauczycielka przyrody i geografii</a:t>
            </a:r>
          </a:p>
        </p:txBody>
      </p:sp>
      <p:pic>
        <p:nvPicPr>
          <p:cNvPr id="16387" name="Picture 2" descr="F:\zaduszk_2016\Ciszewska_Helena_5\Ciszew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92150"/>
            <a:ext cx="3327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F:\zaduszk_2016\Ciszewska_Helena_5\Ciszewska_Helen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15616" y="188640"/>
            <a:ext cx="63960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F:\zaduszk_2016\Ciszewska_Helena_5\plener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844171" y="3861048"/>
            <a:ext cx="429983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F:\zaduszk_2016\Ciszewska_Helena_5\pokoj_naucz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39750" y="3860800"/>
            <a:ext cx="3960813" cy="2811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68313" y="486886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Henryka Halicka</a:t>
            </a:r>
            <a:br>
              <a:rPr lang="pl-PL" b="1" dirty="0" smtClean="0"/>
            </a:br>
            <a:r>
              <a:rPr lang="pl-PL" b="1" dirty="0" smtClean="0"/>
              <a:t>1948-1996</a:t>
            </a:r>
          </a:p>
        </p:txBody>
      </p:sp>
      <p:pic>
        <p:nvPicPr>
          <p:cNvPr id="18435" name="Picture 3" descr="F:\zaduszk_2016\Halicka_Henryka_6\Halicka_hENRYKA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76600" y="549275"/>
            <a:ext cx="286702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9459" name="Picture 2" descr="F:\zaduszk_2016\Halicka_Henryka_6\czar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0"/>
            <a:ext cx="5613400" cy="4013200"/>
          </a:xfrm>
          <a:noFill/>
        </p:spPr>
      </p:pic>
      <p:pic>
        <p:nvPicPr>
          <p:cNvPr id="19460" name="Picture 3" descr="F:\zaduszk_2016\Halicka_Henryka_6\cantata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49775" y="3652838"/>
            <a:ext cx="459422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F:\zaduszk_2016\Halicka_Henryka_6\impra_1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3676650"/>
            <a:ext cx="4686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611188" y="486886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Irena </a:t>
            </a:r>
            <a:r>
              <a:rPr lang="pl-PL" b="1" dirty="0" err="1" smtClean="0"/>
              <a:t>Hołosyniuk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1933-2006</a:t>
            </a:r>
            <a:br>
              <a:rPr lang="pl-PL" b="1" dirty="0" smtClean="0"/>
            </a:br>
            <a:r>
              <a:rPr lang="pl-PL" sz="3100" b="1" dirty="0" smtClean="0"/>
              <a:t>nauczycielka zajęć technicznych </a:t>
            </a:r>
            <a:br>
              <a:rPr lang="pl-PL" sz="3100" b="1" dirty="0" smtClean="0"/>
            </a:br>
            <a:r>
              <a:rPr lang="pl-PL" sz="3100" b="1" dirty="0" smtClean="0"/>
              <a:t>kierownik świetlicy</a:t>
            </a:r>
          </a:p>
        </p:txBody>
      </p:sp>
      <p:pic>
        <p:nvPicPr>
          <p:cNvPr id="20483" name="Picture 2" descr="F:\zaduszk_2016\Hołosyniuk_Irena7\Hołosyni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125538"/>
            <a:ext cx="3190875" cy="3340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395288" y="52292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Ks. Waldemar Joniec</a:t>
            </a:r>
            <a:br>
              <a:rPr lang="pl-PL" b="1" dirty="0" smtClean="0"/>
            </a:br>
            <a:r>
              <a:rPr lang="pl-PL" b="1" dirty="0" smtClean="0"/>
              <a:t>1958-2014</a:t>
            </a:r>
          </a:p>
        </p:txBody>
      </p:sp>
      <p:pic>
        <p:nvPicPr>
          <p:cNvPr id="21507" name="Picture 2" descr="F:\zaduszk_2016\Joniec_Waldemar8\jONI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lum bright="10000"/>
          </a:blip>
          <a:srcRect/>
          <a:stretch>
            <a:fillRect/>
          </a:stretch>
        </p:blipFill>
        <p:spPr>
          <a:xfrm>
            <a:off x="2987675" y="333375"/>
            <a:ext cx="3130550" cy="4664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2" descr="F:\zaduszk_2016\Joniec_Waldemar8\4.Grono pedagogiczne w pokoju nauczycielskim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95288" y="333375"/>
            <a:ext cx="46386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F:\zaduszk_2016\Joniec_Waldemar8\ksiadz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356100" y="3357563"/>
            <a:ext cx="45259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611188" y="52292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Maria Pieczykolan</a:t>
            </a:r>
            <a:br>
              <a:rPr lang="pl-PL" dirty="0" smtClean="0"/>
            </a:br>
            <a:r>
              <a:rPr lang="pl-PL" dirty="0" smtClean="0"/>
              <a:t>1943 - 2016</a:t>
            </a:r>
          </a:p>
        </p:txBody>
      </p:sp>
      <p:pic>
        <p:nvPicPr>
          <p:cNvPr id="3075" name="Picture 2" descr="G:\zaduszk_2016\Pieczykolan_Maria_1\piec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2987675" y="404813"/>
            <a:ext cx="3132138" cy="452596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4868863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Krzysztof Kruk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1960-2014</a:t>
            </a:r>
            <a:br>
              <a:rPr lang="pl-PL" b="1" dirty="0" smtClean="0"/>
            </a:br>
            <a:r>
              <a:rPr lang="pl-PL" b="1" dirty="0" smtClean="0"/>
              <a:t>nauczyciel</a:t>
            </a:r>
            <a:br>
              <a:rPr lang="pl-PL" b="1" dirty="0" smtClean="0"/>
            </a:br>
            <a:r>
              <a:rPr lang="pl-PL" b="1" dirty="0" smtClean="0"/>
              <a:t> historii i wiedzy o społeczeństwie</a:t>
            </a:r>
            <a:endParaRPr lang="pl-PL" b="1" dirty="0"/>
          </a:p>
        </p:txBody>
      </p:sp>
      <p:pic>
        <p:nvPicPr>
          <p:cNvPr id="23555" name="Picture 2" descr="G:\zaduszk_2016\Kruk_Krzysztof9\1986_pokoj_nau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08050"/>
            <a:ext cx="493077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Agata </a:t>
            </a:r>
            <a:r>
              <a:rPr lang="pl-PL" b="1" dirty="0" err="1" smtClean="0"/>
              <a:t>Kudyba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1966-2010</a:t>
            </a:r>
          </a:p>
        </p:txBody>
      </p:sp>
      <p:pic>
        <p:nvPicPr>
          <p:cNvPr id="24579" name="Picture 2" descr="F:\zaduszk_2016\Kudyba Agata10\Agata Kudyba - pierwsza z lewej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468313" y="1052736"/>
            <a:ext cx="524668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zaduszk_2016\Kudyba Agata10\Agata Kudyba podczas wędrówki nad Morskie Oko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</a:blip>
          <a:srcRect l="64386"/>
          <a:stretch/>
        </p:blipFill>
        <p:spPr bwMode="auto">
          <a:xfrm>
            <a:off x="6372200" y="1056541"/>
            <a:ext cx="205172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F:\zaduszk_2016\Kudyba Agata10\AM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95847" y="1855979"/>
            <a:ext cx="5321300" cy="3735388"/>
          </a:xfrm>
          <a:noFill/>
        </p:spPr>
      </p:pic>
      <p:pic>
        <p:nvPicPr>
          <p:cNvPr id="5" name="Picture 3" descr="F:\zaduszk_2016\Kudyba Agata10\agata_k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652120" y="1143000"/>
            <a:ext cx="3205163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539750" y="551656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Ks. Franciszek </a:t>
            </a:r>
            <a:r>
              <a:rPr lang="pl-PL" b="1" dirty="0" err="1" smtClean="0"/>
              <a:t>Nucia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1942-2007</a:t>
            </a:r>
          </a:p>
        </p:txBody>
      </p:sp>
      <p:pic>
        <p:nvPicPr>
          <p:cNvPr id="26627" name="Picture 2" descr="F:\zaduszk_2016\Nucia_Franciszek11\nucia_PORtret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76600" y="620713"/>
            <a:ext cx="3024188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zaduszk_2016\Nucia_Franciszek11\nucia_4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11188" y="188913"/>
            <a:ext cx="4618037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F:\zaduszk_2016\Nucia_Franciszek11\nucia_2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276600" y="3284538"/>
            <a:ext cx="48291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F:\zaduszk_2016\Nucia_Franciszek11\Scan_nucia0002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3850" y="3213100"/>
            <a:ext cx="249078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2051720" y="5300663"/>
            <a:ext cx="678906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Bożena Orzechowska</a:t>
            </a:r>
            <a:br>
              <a:rPr lang="pl-PL" b="1" dirty="0" smtClean="0"/>
            </a:br>
            <a:r>
              <a:rPr lang="pl-PL" b="1" dirty="0" smtClean="0"/>
              <a:t>1949-1995</a:t>
            </a:r>
          </a:p>
        </p:txBody>
      </p:sp>
      <p:pic>
        <p:nvPicPr>
          <p:cNvPr id="28675" name="Picture 2" descr="F:\zaduszk_2016\Orzechowska_Bożena12\orzechowska_Boż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4283968" y="908720"/>
            <a:ext cx="3478212" cy="3816350"/>
          </a:xfrm>
          <a:noFill/>
        </p:spPr>
      </p:pic>
      <p:pic>
        <p:nvPicPr>
          <p:cNvPr id="28676" name="Picture 3" descr="F:\zaduszk_2016\Orzechowska_Bożena12\Orzechow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4479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68313" y="551656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Domicela </a:t>
            </a:r>
            <a:r>
              <a:rPr lang="pl-PL" b="1" dirty="0" err="1" smtClean="0"/>
              <a:t>Sagadyn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1935-2015</a:t>
            </a:r>
          </a:p>
        </p:txBody>
      </p:sp>
      <p:pic>
        <p:nvPicPr>
          <p:cNvPr id="29699" name="Picture 3" descr="F:\zaduszk_2016\Sagadyn_Domicela13\Domic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33375"/>
            <a:ext cx="38893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:\zaduszk_2016\Sagadyn_Domicela13\nauczyci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9879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F:\zaduszk_2016\Sagadyn_Domicela13\chor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grayscl/>
          </a:blip>
          <a:srcRect b="14771"/>
          <a:stretch>
            <a:fillRect/>
          </a:stretch>
        </p:blipFill>
        <p:spPr>
          <a:xfrm>
            <a:off x="0" y="4106863"/>
            <a:ext cx="4594225" cy="2751137"/>
          </a:xfrm>
          <a:noFill/>
        </p:spPr>
      </p:pic>
      <p:pic>
        <p:nvPicPr>
          <p:cNvPr id="30724" name="Picture 3" descr="F:\zaduszk_2016\Sagadyn_Domicela13\domicela2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175125" y="3627438"/>
            <a:ext cx="496887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Prostokąt 4"/>
          <p:cNvSpPr>
            <a:spLocks noChangeArrowheads="1"/>
          </p:cNvSpPr>
          <p:nvPr/>
        </p:nvSpPr>
        <p:spPr bwMode="auto">
          <a:xfrm>
            <a:off x="4572000" y="16287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/>
              <a:t>Nauczycielka języka polskiego;</a:t>
            </a:r>
          </a:p>
          <a:p>
            <a:pPr algn="ctr"/>
            <a:r>
              <a:rPr lang="pl-PL" sz="2000" b="1"/>
              <a:t> ch</a:t>
            </a:r>
            <a:r>
              <a:rPr lang="en-US" sz="2000" b="1"/>
              <a:t>órzystka chóru „Kantata”</a:t>
            </a:r>
            <a:endParaRPr lang="pl-PL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nauczyciel\Pulpit\radek_s\1989-03-08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1718">
            <a:off x="4204582" y="476094"/>
            <a:ext cx="4805363" cy="3122613"/>
          </a:xfrm>
          <a:prstGeom prst="rect">
            <a:avLst/>
          </a:prstGeom>
          <a:noFill/>
        </p:spPr>
      </p:pic>
      <p:pic>
        <p:nvPicPr>
          <p:cNvPr id="2052" name="Picture 4" descr="C:\Documents and Settings\nauczyciel\Pulpit\radek_s\skanowani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135913" cy="2852936"/>
          </a:xfrm>
          <a:prstGeom prst="rect">
            <a:avLst/>
          </a:prstGeom>
          <a:noFill/>
        </p:spPr>
      </p:pic>
      <p:pic>
        <p:nvPicPr>
          <p:cNvPr id="2053" name="Picture 5" descr="C:\Documents and Settings\nauczyciel\Pulpit\radek_s\skanowanie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0730">
            <a:off x="4206933" y="3566836"/>
            <a:ext cx="4791075" cy="3049587"/>
          </a:xfrm>
          <a:prstGeom prst="rect">
            <a:avLst/>
          </a:prstGeom>
          <a:noFill/>
        </p:spPr>
      </p:pic>
      <p:pic>
        <p:nvPicPr>
          <p:cNvPr id="2054" name="Picture 6" descr="C:\Documents and Settings\nauczyciel\Pulpit\radek_s\skanowanie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80"/>
            <a:ext cx="4594225" cy="317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Nauczyciele i pracownicy szkół</a:t>
            </a:r>
            <a:br>
              <a:rPr lang="pl-PL" dirty="0" smtClean="0"/>
            </a:br>
            <a:r>
              <a:rPr lang="pl-PL" dirty="0" smtClean="0"/>
              <a:t>z gminy Grabowiec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650" y="2133600"/>
            <a:ext cx="3132138" cy="4324350"/>
          </a:xfrm>
        </p:spPr>
        <p:txBody>
          <a:bodyPr>
            <a:normAutofit fontScale="25000" lnSpcReduction="20000"/>
          </a:bodyPr>
          <a:lstStyle/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6400" b="1" dirty="0" err="1" smtClean="0">
                <a:latin typeface="Arial" pitchFamily="34" charset="0"/>
                <a:cs typeface="Arial" pitchFamily="34" charset="0"/>
              </a:rPr>
              <a:t>Bałanda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Michał Brzeziński 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Stanisława Banaszkiewicz 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Władysława Boczkowska 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Helena </a:t>
            </a:r>
            <a:r>
              <a:rPr lang="pl-PL" sz="6400" b="1" dirty="0" err="1" smtClean="0">
                <a:latin typeface="Arial" pitchFamily="34" charset="0"/>
                <a:cs typeface="Arial" pitchFamily="34" charset="0"/>
              </a:rPr>
              <a:t>Ficińska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Wincenty </a:t>
            </a:r>
            <a:r>
              <a:rPr lang="pl-PL" sz="6400" b="1" dirty="0" err="1" smtClean="0">
                <a:latin typeface="Arial" pitchFamily="34" charset="0"/>
                <a:cs typeface="Arial" pitchFamily="34" charset="0"/>
              </a:rPr>
              <a:t>Foryt</a:t>
            </a: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Irena </a:t>
            </a:r>
            <a:r>
              <a:rPr lang="pl-PL" sz="6400" b="1" dirty="0" err="1" smtClean="0">
                <a:latin typeface="Arial" pitchFamily="34" charset="0"/>
                <a:cs typeface="Arial" pitchFamily="34" charset="0"/>
              </a:rPr>
              <a:t>Foryt</a:t>
            </a: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Alina Górnik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Wiesława Kapica 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r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6400" b="1" dirty="0" err="1" smtClean="0">
                <a:latin typeface="Arial" pitchFamily="34" charset="0"/>
                <a:cs typeface="Arial" pitchFamily="34" charset="0"/>
              </a:rPr>
              <a:t>Wladysława</a:t>
            </a:r>
            <a:r>
              <a:rPr lang="pl-PL" sz="6400" b="1" dirty="0" smtClean="0">
                <a:latin typeface="Arial" pitchFamily="34" charset="0"/>
                <a:cs typeface="Arial" pitchFamily="34" charset="0"/>
              </a:rPr>
              <a:t> Korkosz </a:t>
            </a:r>
            <a:endParaRPr lang="pl-PL" sz="6400" dirty="0" smtClean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sz="64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sz="64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sz="64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  <p:sp>
        <p:nvSpPr>
          <p:cNvPr id="31748" name="Prostokąt 3"/>
          <p:cNvSpPr>
            <a:spLocks noChangeArrowheads="1"/>
          </p:cNvSpPr>
          <p:nvPr/>
        </p:nvSpPr>
        <p:spPr bwMode="auto">
          <a:xfrm>
            <a:off x="4211638" y="2060575"/>
            <a:ext cx="4572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/>
              <a:t> Henryk Lis 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Wojciech Mazurkiewicz 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Czesław Michałowski 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Kazimierz Mołczan 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Tadeusz Potkański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Mieczysław Prokop 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Zygmunt Raczyński 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Stanislaw Rybicki 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Jan Sieniatyński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Zdzisław Swatko 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Janina Trybalska</a:t>
            </a:r>
            <a:endParaRPr lang="pl-PL" sz="1600"/>
          </a:p>
          <a:p>
            <a:pPr>
              <a:lnSpc>
                <a:spcPct val="150000"/>
              </a:lnSpc>
            </a:pPr>
            <a:r>
              <a:rPr lang="pl-PL" sz="1600" b="1"/>
              <a:t>Piotr Zawalski.</a:t>
            </a:r>
            <a:endParaRPr lang="pl-P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:\zaduszk_2016\Pieczykolan_Maria_1\77_7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61753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G:\zaduszk_2016\Pieczykolan_Maria_1\1_05_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398963"/>
            <a:ext cx="33480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Prostokąt 3"/>
          <p:cNvSpPr>
            <a:spLocks noChangeArrowheads="1"/>
          </p:cNvSpPr>
          <p:nvPr/>
        </p:nvSpPr>
        <p:spPr bwMode="auto">
          <a:xfrm>
            <a:off x="0" y="5157788"/>
            <a:ext cx="61928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1988-1992</a:t>
            </a:r>
            <a:endParaRPr lang="pl-PL" sz="2400"/>
          </a:p>
          <a:p>
            <a:pPr algn="ctr"/>
            <a:r>
              <a:rPr lang="en-US" sz="2400"/>
              <a:t>Dyrektor</a:t>
            </a:r>
            <a:r>
              <a:rPr lang="pl-PL" sz="2400"/>
              <a:t> </a:t>
            </a:r>
            <a:r>
              <a:rPr lang="en-US" sz="2400"/>
              <a:t>Szkoły Podstawowej</a:t>
            </a:r>
            <a:endParaRPr lang="pl-P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auczyciel\Pulpit\radek_s\skanowanie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701708" cy="3937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250825" y="1916113"/>
            <a:ext cx="5437188" cy="1143000"/>
          </a:xfrm>
        </p:spPr>
        <p:txBody>
          <a:bodyPr/>
          <a:lstStyle/>
          <a:p>
            <a:r>
              <a:rPr lang="pl-PL" smtClean="0"/>
              <a:t>Stanisław Derkacz</a:t>
            </a:r>
          </a:p>
        </p:txBody>
      </p:sp>
      <p:pic>
        <p:nvPicPr>
          <p:cNvPr id="32771" name="Picture 2" descr="F:\zaduszk_2016\14Stanisław Derkac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981075"/>
            <a:ext cx="1971675" cy="3549650"/>
          </a:xfrm>
          <a:noFill/>
        </p:spPr>
      </p:pic>
      <p:sp>
        <p:nvSpPr>
          <p:cNvPr id="32772" name="Prostokąt 3"/>
          <p:cNvSpPr>
            <a:spLocks noChangeArrowheads="1"/>
          </p:cNvSpPr>
          <p:nvPr/>
        </p:nvSpPr>
        <p:spPr bwMode="auto">
          <a:xfrm>
            <a:off x="755650" y="34290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dirty="0"/>
              <a:t>Uczył przedmiot</a:t>
            </a:r>
            <a:r>
              <a:rPr lang="en-US" sz="2400" dirty="0" err="1"/>
              <a:t>ów</a:t>
            </a:r>
            <a:r>
              <a:rPr lang="en-US" sz="2400" dirty="0"/>
              <a:t> </a:t>
            </a:r>
            <a:r>
              <a:rPr lang="en-US" sz="2400" dirty="0" err="1"/>
              <a:t>ścisłych</a:t>
            </a:r>
            <a:r>
              <a:rPr lang="en-US" sz="2400" dirty="0"/>
              <a:t>. </a:t>
            </a:r>
            <a:endParaRPr lang="pl-PL" sz="2400" dirty="0"/>
          </a:p>
          <a:p>
            <a:pPr algn="ctr"/>
            <a:r>
              <a:rPr lang="en-US" sz="2400" dirty="0" err="1"/>
              <a:t>Grał</a:t>
            </a:r>
            <a:r>
              <a:rPr lang="en-US" sz="2400" dirty="0"/>
              <a:t> na </a:t>
            </a:r>
            <a:r>
              <a:rPr lang="en-US" sz="2400" dirty="0" err="1"/>
              <a:t>skrzypcach</a:t>
            </a:r>
            <a:r>
              <a:rPr lang="en-US" sz="2400" dirty="0"/>
              <a:t>, </a:t>
            </a:r>
            <a:r>
              <a:rPr lang="en-US" sz="2400" dirty="0" err="1"/>
              <a:t>prowadził</a:t>
            </a:r>
            <a:r>
              <a:rPr lang="en-US" sz="2400" dirty="0"/>
              <a:t> </a:t>
            </a:r>
            <a:r>
              <a:rPr lang="en-US" sz="2400" dirty="0" err="1"/>
              <a:t>chór</a:t>
            </a:r>
            <a:r>
              <a:rPr lang="en-US" sz="2400" dirty="0"/>
              <a:t> </a:t>
            </a:r>
            <a:r>
              <a:rPr lang="pl-PL" sz="2400" dirty="0" smtClean="0"/>
              <a:t>szkolny</a:t>
            </a:r>
            <a:r>
              <a:rPr lang="en-US" sz="2400" dirty="0" smtClean="0"/>
              <a:t>,</a:t>
            </a:r>
            <a:r>
              <a:rPr lang="pl-PL" sz="2400" dirty="0" smtClean="0"/>
              <a:t> </a:t>
            </a:r>
            <a:r>
              <a:rPr lang="en-US" sz="2400" dirty="0" err="1" smtClean="0"/>
              <a:t>angażował</a:t>
            </a:r>
            <a:r>
              <a:rPr lang="en-US" sz="2400" dirty="0" smtClean="0"/>
              <a:t> </a:t>
            </a:r>
            <a:r>
              <a:rPr lang="en-US" sz="2400" dirty="0" err="1"/>
              <a:t>się</a:t>
            </a:r>
            <a:r>
              <a:rPr lang="pl-PL" sz="2400" dirty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US" sz="2400" dirty="0" smtClean="0"/>
              <a:t>w </a:t>
            </a:r>
            <a:r>
              <a:rPr lang="en-US" sz="2400" dirty="0" err="1"/>
              <a:t>pracy</a:t>
            </a:r>
            <a:r>
              <a:rPr lang="en-US" sz="2400" dirty="0"/>
              <a:t>  </a:t>
            </a:r>
            <a:r>
              <a:rPr lang="en-US" sz="2400" dirty="0" err="1"/>
              <a:t>harcerskiej</a:t>
            </a:r>
            <a:r>
              <a:rPr lang="en-US" sz="2400" dirty="0"/>
              <a:t>, </a:t>
            </a:r>
            <a:r>
              <a:rPr lang="en-US" sz="2400" dirty="0" err="1"/>
              <a:t>opiekując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</a:t>
            </a:r>
            <a:r>
              <a:rPr lang="en-US" sz="2400" dirty="0" err="1"/>
              <a:t>drużyną</a:t>
            </a:r>
            <a:r>
              <a:rPr lang="en-US" sz="2400" dirty="0"/>
              <a:t> </a:t>
            </a:r>
            <a:r>
              <a:rPr lang="en-US" sz="2400" dirty="0" err="1"/>
              <a:t>męską</a:t>
            </a:r>
            <a:r>
              <a:rPr lang="en-US" sz="2400" dirty="0"/>
              <a:t>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3492500" y="404813"/>
            <a:ext cx="49672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Franciszek </a:t>
            </a:r>
            <a:r>
              <a:rPr lang="pl-PL" dirty="0" err="1" smtClean="0"/>
              <a:t>Krakiewicz</a:t>
            </a:r>
            <a:endParaRPr lang="pl-PL" dirty="0" smtClean="0"/>
          </a:p>
        </p:txBody>
      </p:sp>
      <p:pic>
        <p:nvPicPr>
          <p:cNvPr id="33795" name="Picture 2" descr="F:\zaduszk_2016\krakiewicz15\15Franciszek Krakiewicz pseudonim Góra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4813"/>
            <a:ext cx="2570162" cy="3530600"/>
          </a:xfrm>
          <a:noFill/>
        </p:spPr>
      </p:pic>
      <p:pic>
        <p:nvPicPr>
          <p:cNvPr id="33796" name="Picture 3" descr="F:\zaduszk_2016\krakiewicz15\3.Nauczyciele szkoły w Grabowcu w roku 1930. Pierwszy z prawej stoi Franciszek Krakiewicz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484313"/>
            <a:ext cx="45910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Prostokąt 4"/>
          <p:cNvSpPr>
            <a:spLocks noChangeArrowheads="1"/>
          </p:cNvSpPr>
          <p:nvPr/>
        </p:nvSpPr>
        <p:spPr bwMode="auto">
          <a:xfrm>
            <a:off x="539750" y="4292600"/>
            <a:ext cx="8243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W </a:t>
            </a:r>
            <a:r>
              <a:rPr lang="en-US" sz="2000" dirty="0" err="1"/>
              <a:t>latach</a:t>
            </a:r>
            <a:r>
              <a:rPr lang="en-US" sz="2000" dirty="0"/>
              <a:t> 1929-1931 </a:t>
            </a:r>
            <a:r>
              <a:rPr lang="en-US" sz="2000" dirty="0" err="1"/>
              <a:t>pracował</a:t>
            </a:r>
            <a:r>
              <a:rPr lang="en-US" sz="2000" dirty="0"/>
              <a:t> w </a:t>
            </a:r>
            <a:r>
              <a:rPr lang="en-US" sz="2000" dirty="0" err="1"/>
              <a:t>Szkole</a:t>
            </a:r>
            <a:r>
              <a:rPr lang="en-US" sz="2000" dirty="0"/>
              <a:t> </a:t>
            </a:r>
            <a:r>
              <a:rPr lang="en-US" sz="2000" dirty="0" err="1"/>
              <a:t>Powszechnej</a:t>
            </a:r>
            <a:r>
              <a:rPr lang="en-US" sz="2000" dirty="0"/>
              <a:t> w </a:t>
            </a:r>
            <a:r>
              <a:rPr lang="en-US" sz="2000" dirty="0" err="1"/>
              <a:t>Grabowcu</a:t>
            </a:r>
            <a:r>
              <a:rPr lang="en-US" sz="2000" dirty="0"/>
              <a:t>. </a:t>
            </a:r>
            <a:r>
              <a:rPr lang="pl-PL" sz="2000" dirty="0" smtClean="0"/>
              <a:t>B</a:t>
            </a:r>
            <a:r>
              <a:rPr lang="en-US" sz="2000" dirty="0" err="1" smtClean="0"/>
              <a:t>rał</a:t>
            </a:r>
            <a:r>
              <a:rPr lang="en-US" sz="2000" dirty="0" smtClean="0"/>
              <a:t> </a:t>
            </a:r>
            <a:r>
              <a:rPr lang="en-US" sz="2000" dirty="0" err="1"/>
              <a:t>udział</a:t>
            </a:r>
            <a:r>
              <a:rPr lang="en-US" sz="2000" dirty="0"/>
              <a:t> w </a:t>
            </a:r>
            <a:r>
              <a:rPr lang="en-US" sz="2000" dirty="0" err="1"/>
              <a:t>kampanii</a:t>
            </a:r>
            <a:r>
              <a:rPr lang="en-US" sz="2000" dirty="0"/>
              <a:t> </a:t>
            </a:r>
            <a:r>
              <a:rPr lang="en-US" sz="2000" dirty="0" err="1"/>
              <a:t>wrześniowej</a:t>
            </a:r>
            <a:r>
              <a:rPr lang="en-US" sz="2000" dirty="0"/>
              <a:t>,</a:t>
            </a:r>
            <a:r>
              <a:rPr lang="pl-PL" sz="2000" dirty="0"/>
              <a:t>  </a:t>
            </a:r>
            <a:r>
              <a:rPr lang="en-US" sz="2000" dirty="0" smtClean="0"/>
              <a:t>a </a:t>
            </a:r>
            <a:r>
              <a:rPr lang="en-US" sz="2000" dirty="0" err="1"/>
              <a:t>następnie</a:t>
            </a:r>
            <a:r>
              <a:rPr lang="en-US" sz="2000" dirty="0"/>
              <a:t> </a:t>
            </a:r>
            <a:r>
              <a:rPr lang="en-US" sz="2000" dirty="0" err="1"/>
              <a:t>działał</a:t>
            </a:r>
            <a:r>
              <a:rPr lang="en-US" sz="2000" dirty="0"/>
              <a:t> w </a:t>
            </a:r>
            <a:r>
              <a:rPr lang="en-US" sz="2000" dirty="0" err="1"/>
              <a:t>konspiracji</a:t>
            </a:r>
            <a:r>
              <a:rPr lang="en-US" sz="2000" dirty="0"/>
              <a:t> </a:t>
            </a:r>
            <a:r>
              <a:rPr lang="en-US" sz="2000" dirty="0" err="1"/>
              <a:t>niepodległościowej</a:t>
            </a:r>
            <a:r>
              <a:rPr lang="en-US" sz="2000" dirty="0" smtClean="0"/>
              <a:t>. </a:t>
            </a:r>
            <a:r>
              <a:rPr lang="en-US" sz="2000" dirty="0" err="1"/>
              <a:t>Zginął</a:t>
            </a:r>
            <a:r>
              <a:rPr lang="en-US" sz="2000" dirty="0"/>
              <a:t> 28 </a:t>
            </a:r>
            <a:r>
              <a:rPr lang="en-US" sz="2000" dirty="0" err="1"/>
              <a:t>maja</a:t>
            </a:r>
            <a:r>
              <a:rPr lang="en-US" sz="2000" dirty="0"/>
              <a:t> 1943 </a:t>
            </a:r>
            <a:r>
              <a:rPr lang="en-US" sz="2000" dirty="0" err="1" smtClean="0"/>
              <a:t>roku</a:t>
            </a:r>
            <a:r>
              <a:rPr lang="pl-PL" sz="2000" dirty="0" smtClean="0"/>
              <a:t>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pl-PL" sz="2000" dirty="0" smtClean="0"/>
              <a:t>P</a:t>
            </a:r>
            <a:r>
              <a:rPr lang="en-US" sz="2000" dirty="0" err="1" smtClean="0"/>
              <a:t>ośmiertnie</a:t>
            </a:r>
            <a:r>
              <a:rPr lang="en-US" sz="2000" dirty="0" smtClean="0"/>
              <a:t> </a:t>
            </a:r>
            <a:r>
              <a:rPr lang="en-US" sz="2000" dirty="0" err="1"/>
              <a:t>został</a:t>
            </a:r>
            <a:r>
              <a:rPr lang="en-US" sz="2000" dirty="0"/>
              <a:t> </a:t>
            </a:r>
            <a:r>
              <a:rPr lang="en-US" sz="2000" dirty="0" err="1"/>
              <a:t>odznaczony</a:t>
            </a:r>
            <a:r>
              <a:rPr lang="en-US" sz="2000" dirty="0"/>
              <a:t> </a:t>
            </a:r>
            <a:r>
              <a:rPr lang="en-US" sz="2000" dirty="0" err="1"/>
              <a:t>Krzyżem</a:t>
            </a:r>
            <a:r>
              <a:rPr lang="en-US" sz="2000" dirty="0"/>
              <a:t> </a:t>
            </a:r>
            <a:r>
              <a:rPr lang="en-US" sz="2000" dirty="0" err="1"/>
              <a:t>Virtuti</a:t>
            </a:r>
            <a:r>
              <a:rPr lang="en-US" sz="2000" dirty="0"/>
              <a:t> </a:t>
            </a:r>
            <a:r>
              <a:rPr lang="en-US" sz="2000" dirty="0" err="1"/>
              <a:t>Militari</a:t>
            </a:r>
            <a:r>
              <a:rPr lang="en-US" sz="2000" dirty="0"/>
              <a:t> </a:t>
            </a:r>
            <a:r>
              <a:rPr lang="en-US" sz="2000" dirty="0" smtClean="0"/>
              <a:t>V </a:t>
            </a:r>
            <a:r>
              <a:rPr lang="en-US" sz="2000" dirty="0" err="1" smtClean="0"/>
              <a:t>klasy</a:t>
            </a:r>
            <a:r>
              <a:rPr lang="pl-PL" sz="2000" smtClean="0"/>
              <a:t>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auczyciel\Pulpit\radek_s\1954 Kl VIII i I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563015" cy="47525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1196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Rok 1954</a:t>
            </a:r>
            <a:endParaRPr 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 Rudolf </a:t>
            </a:r>
            <a:r>
              <a:rPr lang="pl-PL" dirty="0" err="1" smtClean="0"/>
              <a:t>Probst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3200" dirty="0" smtClean="0"/>
              <a:t>dyrektor liceum </a:t>
            </a:r>
            <a:r>
              <a:rPr lang="pl-PL" sz="3200" dirty="0" err="1" smtClean="0"/>
              <a:t>ogólnokształcacego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3200" dirty="0" smtClean="0"/>
              <a:t>i nauczyciel biologii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2957289" cy="3684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51398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Znalezione obrazy dla zapytania znicze gif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042334" cy="336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0825" y="3500438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Dziękujemy za uwagę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2314600" cy="1445096"/>
          </a:xfrm>
        </p:spPr>
        <p:txBody>
          <a:bodyPr/>
          <a:lstStyle/>
          <a:p>
            <a:r>
              <a:rPr lang="pl-PL" dirty="0" smtClean="0"/>
              <a:t>Harcerka</a:t>
            </a:r>
          </a:p>
        </p:txBody>
      </p:sp>
      <p:pic>
        <p:nvPicPr>
          <p:cNvPr id="8195" name="Picture 2" descr="G:\zaduszk_2016\Pieczykolan_Maria_1\harcerkrasnobrod_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950" y="188913"/>
            <a:ext cx="624205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G:\zaduszk_2016\Pieczykolan_Maria_1\sztandar_harcerstw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51038"/>
            <a:ext cx="312102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G:\zaduszk_2016\Pieczykolan_Maria_1\harc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694113"/>
            <a:ext cx="488315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G:\zaduszk_2016\Pieczykolan_Maria_1\7a_86_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0" y="2852738"/>
            <a:ext cx="5383213" cy="4005262"/>
          </a:xfrm>
          <a:noFill/>
        </p:spPr>
      </p:pic>
      <p:pic>
        <p:nvPicPr>
          <p:cNvPr id="9220" name="Picture 2" descr="G:\zaduszk_2016\Pieczykolan_Maria_1\19_06_93_zak_rok_szk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427984" y="620688"/>
            <a:ext cx="446246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914400" y="981075"/>
            <a:ext cx="8229600" cy="1066800"/>
          </a:xfrm>
        </p:spPr>
        <p:txBody>
          <a:bodyPr/>
          <a:lstStyle/>
          <a:p>
            <a:pPr algn="ctr"/>
            <a:r>
              <a:rPr lang="pl-PL" smtClean="0"/>
              <a:t>Organizatorka wycieczek</a:t>
            </a:r>
          </a:p>
        </p:txBody>
      </p:sp>
      <p:pic>
        <p:nvPicPr>
          <p:cNvPr id="10243" name="Picture 2" descr="G:\zaduszk_2016\Pieczykolan_Maria_1\warsza_wyc_1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1555750" y="2249488"/>
            <a:ext cx="6032500" cy="432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539750" y="47244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Aleksander Wojtas</a:t>
            </a:r>
            <a:br>
              <a:rPr lang="pl-PL" dirty="0" smtClean="0"/>
            </a:br>
            <a:r>
              <a:rPr lang="pl-PL" dirty="0" smtClean="0"/>
              <a:t>1935-2016</a:t>
            </a:r>
          </a:p>
        </p:txBody>
      </p:sp>
      <p:pic>
        <p:nvPicPr>
          <p:cNvPr id="11267" name="Picture 4" descr="F:\zaduszk_2016\wojtas2\wojta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836613"/>
            <a:ext cx="242252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1" name="Picture 2" descr="F:\zaduszk_2016\wojtas2\wojtas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581525"/>
            <a:ext cx="31242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F:\zaduszk_2016\wojtas2\2Aleksander_woj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3935413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F:\zaduszk_2016\wojtas2\woj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713"/>
            <a:ext cx="44640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F:\zaduszk_2016\wojtas2\wojta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719513"/>
            <a:ext cx="20510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68313" y="51577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/>
              <a:t>Irena Mazurkiewicz</a:t>
            </a:r>
            <a:br>
              <a:rPr lang="pl-PL" b="1" dirty="0" smtClean="0"/>
            </a:br>
            <a:r>
              <a:rPr lang="pl-PL" b="1" dirty="0" smtClean="0"/>
              <a:t> 1938-2016</a:t>
            </a:r>
          </a:p>
        </p:txBody>
      </p:sp>
      <p:pic>
        <p:nvPicPr>
          <p:cNvPr id="13315" name="Picture 2" descr="F:\zaduszk_2016\Mazurkiewicz_Irena_3\mazurkiewicz_ir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2627313" y="549275"/>
            <a:ext cx="3270250" cy="4300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205</TotalTime>
  <Words>178</Words>
  <Application>Microsoft Office PowerPoint</Application>
  <PresentationFormat>Pokaz na ekranie (4:3)</PresentationFormat>
  <Paragraphs>59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Wielkomiejski</vt:lpstr>
      <vt:lpstr>Zaduszki Poetyckie 2016</vt:lpstr>
      <vt:lpstr>Maria Pieczykolan 1943 - 2016</vt:lpstr>
      <vt:lpstr>Slajd 3</vt:lpstr>
      <vt:lpstr>Harcerka</vt:lpstr>
      <vt:lpstr>Slajd 5</vt:lpstr>
      <vt:lpstr>Organizatorka wycieczek</vt:lpstr>
      <vt:lpstr>Aleksander Wojtas 1935-2016</vt:lpstr>
      <vt:lpstr>Slajd 8</vt:lpstr>
      <vt:lpstr>Irena Mazurkiewicz  1938-2016</vt:lpstr>
      <vt:lpstr>Slajd 10</vt:lpstr>
      <vt:lpstr>Ks. Tomasz Bomba 1957-2015</vt:lpstr>
      <vt:lpstr>Slajd 12</vt:lpstr>
      <vt:lpstr>Helena Ciszewska 1948-2005  nauczycielka przyrody i geografii</vt:lpstr>
      <vt:lpstr>Slajd 14</vt:lpstr>
      <vt:lpstr>Henryka Halicka 1948-1996</vt:lpstr>
      <vt:lpstr>Slajd 16</vt:lpstr>
      <vt:lpstr>Irena Hołosyniuk 1933-2006 nauczycielka zajęć technicznych  kierownik świetlicy</vt:lpstr>
      <vt:lpstr>Ks. Waldemar Joniec 1958-2014</vt:lpstr>
      <vt:lpstr>Slajd 19</vt:lpstr>
      <vt:lpstr>Krzysztof Kruk  1960-2014 nauczyciel  historii i wiedzy o społeczeństwie</vt:lpstr>
      <vt:lpstr>Agata Kudyba 1966-2010</vt:lpstr>
      <vt:lpstr>Slajd 22</vt:lpstr>
      <vt:lpstr>Ks. Franciszek Nucia 1942-2007</vt:lpstr>
      <vt:lpstr>Slajd 24</vt:lpstr>
      <vt:lpstr>Bożena Orzechowska 1949-1995</vt:lpstr>
      <vt:lpstr>Domicela Sagadyn 1935-2015</vt:lpstr>
      <vt:lpstr>Slajd 27</vt:lpstr>
      <vt:lpstr>Slajd 28</vt:lpstr>
      <vt:lpstr>Nauczyciele i pracownicy szkół z gminy Grabowiec</vt:lpstr>
      <vt:lpstr>Slajd 30</vt:lpstr>
      <vt:lpstr>Stanisław Derkacz</vt:lpstr>
      <vt:lpstr>Franciszek Krakiewicz</vt:lpstr>
      <vt:lpstr>Slajd 33</vt:lpstr>
      <vt:lpstr> Rudolf Probst  dyrektor liceum ogólnokształcacego  i nauczyciel biologii</vt:lpstr>
      <vt:lpstr>Slajd 35</vt:lpstr>
      <vt:lpstr>Dziękujemy za uwagę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Zaduszki 2016</dc:title>
  <dc:creator>hp</dc:creator>
  <cp:lastModifiedBy>Your User Name</cp:lastModifiedBy>
  <cp:revision>35</cp:revision>
  <dcterms:created xsi:type="dcterms:W3CDTF">2016-11-21T08:23:02Z</dcterms:created>
  <dcterms:modified xsi:type="dcterms:W3CDTF">2016-11-24T13:22:04Z</dcterms:modified>
</cp:coreProperties>
</file>